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0" r:id="rId3"/>
    <p:sldId id="258" r:id="rId4"/>
    <p:sldId id="263" r:id="rId5"/>
    <p:sldId id="257" r:id="rId6"/>
    <p:sldId id="265" r:id="rId7"/>
    <p:sldId id="259" r:id="rId8"/>
    <p:sldId id="262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8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57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029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034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7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13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71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779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091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777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49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55229EB-DBB2-4D7A-89BF-4247A09E4AE4}" type="datetimeFigureOut">
              <a:rPr lang="en-NZ" smtClean="0"/>
              <a:t>1/07/2022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6F2C24-611A-452A-8747-B57FA0C1A3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549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arlychildhoodmatters.online/issues/early-childhood-matters-202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1648"/>
            <a:ext cx="9144000" cy="2362608"/>
          </a:xfrm>
        </p:spPr>
        <p:txBody>
          <a:bodyPr>
            <a:normAutofit fontScale="90000"/>
          </a:bodyPr>
          <a:lstStyle/>
          <a:p>
            <a:r>
              <a:rPr lang="en-SG" dirty="0"/>
              <a:t>Mitigation of Climate Change as a Child's Right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067" y="4106333"/>
            <a:ext cx="9541933" cy="196132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NZ" dirty="0"/>
              <a:t>OMEP Aotearoa New Zealand/OMEP Pacific Island Nations</a:t>
            </a:r>
          </a:p>
          <a:p>
            <a:pPr algn="l"/>
            <a:r>
              <a:rPr lang="en-NZ" dirty="0"/>
              <a:t>with</a:t>
            </a:r>
          </a:p>
          <a:p>
            <a:pPr algn="l"/>
            <a:r>
              <a:rPr lang="en-NZ" dirty="0"/>
              <a:t>Asia-Pacific Regional Network for Early Childhood</a:t>
            </a:r>
          </a:p>
          <a:p>
            <a:pPr algn="l"/>
            <a:r>
              <a:rPr lang="en-NZ" dirty="0"/>
              <a:t>Bernard van Leer Foundation</a:t>
            </a:r>
          </a:p>
          <a:p>
            <a:pPr algn="l"/>
            <a:r>
              <a:rPr lang="en-NZ" i="1" dirty="0"/>
              <a:t>Presented by Glynne Mackey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38533" y="4216400"/>
            <a:ext cx="2844907" cy="870594"/>
            <a:chOff x="0" y="0"/>
            <a:chExt cx="2559050" cy="742950"/>
          </a:xfrm>
        </p:grpSpPr>
        <p:pic>
          <p:nvPicPr>
            <p:cNvPr id="5" name="Picture 4" descr="ARNEC Logo Horizontal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4450"/>
              <a:ext cx="1638935" cy="697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100" y="0"/>
              <a:ext cx="7429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90" y="5347733"/>
            <a:ext cx="4029710" cy="71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Our climate change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400" dirty="0"/>
              <a:t>Key findings will be sent to participants so that the discussions and findings will give communities the motivation &amp; inspiration to:</a:t>
            </a:r>
          </a:p>
          <a:p>
            <a:pPr marL="45720" indent="0">
              <a:buNone/>
            </a:pPr>
            <a:endParaRPr lang="en-NZ" sz="2400" dirty="0"/>
          </a:p>
          <a:p>
            <a:pPr lvl="3"/>
            <a:r>
              <a:rPr lang="en-NZ" sz="2400" dirty="0"/>
              <a:t> advocate for their young </a:t>
            </a:r>
            <a:r>
              <a:rPr lang="en-NZ" sz="2400" dirty="0" err="1"/>
              <a:t>childrens</a:t>
            </a:r>
            <a:r>
              <a:rPr lang="en-NZ" sz="2400" dirty="0"/>
              <a:t>’ resilience and wellbeing </a:t>
            </a:r>
          </a:p>
          <a:p>
            <a:pPr lvl="3"/>
            <a:r>
              <a:rPr lang="en-NZ" sz="2400" dirty="0"/>
              <a:t>take their concerns to local community leaders and politicians</a:t>
            </a:r>
          </a:p>
          <a:p>
            <a:pPr lvl="3"/>
            <a:r>
              <a:rPr lang="en-NZ" sz="2400" dirty="0"/>
              <a:t>take action &amp; develop community projects</a:t>
            </a:r>
          </a:p>
          <a:p>
            <a:pPr lvl="3"/>
            <a:r>
              <a:rPr lang="en-NZ" sz="2400" dirty="0"/>
              <a:t>look to the future with hope </a:t>
            </a:r>
          </a:p>
          <a:p>
            <a:endParaRPr lang="en-NZ" sz="2400" dirty="0"/>
          </a:p>
          <a:p>
            <a:pPr marL="45720" indent="0">
              <a:buNone/>
            </a:pPr>
            <a:r>
              <a:rPr lang="en-NZ" sz="2400" dirty="0"/>
              <a:t>Transformative action will help to mitigate the impact of climate change on our young children.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87" y="392430"/>
            <a:ext cx="21621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55" y="1287780"/>
            <a:ext cx="7179733" cy="4038600"/>
          </a:xfrm>
        </p:spPr>
      </p:pic>
    </p:spTree>
    <p:extLst>
      <p:ext uri="{BB962C8B-B14F-4D97-AF65-F5344CB8AC3E}">
        <p14:creationId xmlns:p14="http://schemas.microsoft.com/office/powerpoint/2010/main" val="285483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66983"/>
            <a:ext cx="9872871" cy="4729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/>
              <a:t>“Put simply, the current commitments are still not enough to say with any confidence that the Pacific will survive.” </a:t>
            </a:r>
          </a:p>
          <a:p>
            <a:pPr marL="0" indent="0" algn="ctr">
              <a:buNone/>
            </a:pPr>
            <a:r>
              <a:rPr lang="en-NZ" dirty="0"/>
              <a:t>Fijian Climate Activist </a:t>
            </a:r>
            <a:r>
              <a:rPr lang="en-NZ" dirty="0" err="1"/>
              <a:t>Sivendra</a:t>
            </a:r>
            <a:r>
              <a:rPr lang="en-NZ" dirty="0"/>
              <a:t> Michael. (27 Oct 2021)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/>
              <a:t>The early childhood and climate change communities need to respond together, for the sake of children living now and in generations to come (</a:t>
            </a:r>
            <a:r>
              <a:rPr lang="en-NZ" dirty="0" err="1"/>
              <a:t>Pegram</a:t>
            </a:r>
            <a:r>
              <a:rPr lang="en-NZ" dirty="0"/>
              <a:t> and Colón, 2019. cited in Clark).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57" y="3221355"/>
            <a:ext cx="21621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8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29674"/>
            <a:ext cx="9875520" cy="1236286"/>
          </a:xfrm>
        </p:spPr>
        <p:txBody>
          <a:bodyPr>
            <a:normAutofit fontScale="90000"/>
          </a:bodyPr>
          <a:lstStyle/>
          <a:p>
            <a:r>
              <a:rPr lang="en-NZ" dirty="0"/>
              <a:t>Bernard van Leer Foundation &amp; ARNEC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47273"/>
            <a:ext cx="9872871" cy="4248727"/>
          </a:xfrm>
        </p:spPr>
        <p:txBody>
          <a:bodyPr/>
          <a:lstStyle/>
          <a:p>
            <a:r>
              <a:rPr lang="en-GB" dirty="0" err="1"/>
              <a:t>BvLF</a:t>
            </a:r>
            <a:r>
              <a:rPr lang="en-GB" dirty="0"/>
              <a:t> is partnering with ARNEC to disseminate the Early Childhood Matters (ECM) 2021 edition, to encourage the early childhood community to discuss the most serious issues impacting on young children. </a:t>
            </a:r>
          </a:p>
          <a:p>
            <a:r>
              <a:rPr lang="en-GB" u="sng" dirty="0">
                <a:hlinkClick r:id="rId2"/>
              </a:rPr>
              <a:t>Early Childhood Matters 2021</a:t>
            </a:r>
            <a:r>
              <a:rPr lang="en-GB" dirty="0"/>
              <a:t> is a journal publication dedicated to examining the many ways that climate change and early childhood intersect.</a:t>
            </a:r>
            <a:endParaRPr lang="en-NZ" dirty="0"/>
          </a:p>
          <a:p>
            <a:r>
              <a:rPr lang="en-NZ" dirty="0"/>
              <a:t>OMEP Aotearoa New Zealand with OMEP Pacific Island Nations are leading a project to discuss how we can lessen the impact of climate change on our young children.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58" y="4530091"/>
            <a:ext cx="3062834" cy="20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4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1745673"/>
          </a:xfrm>
        </p:spPr>
        <p:txBody>
          <a:bodyPr/>
          <a:lstStyle/>
          <a:p>
            <a:r>
              <a:rPr lang="en-NZ" dirty="0"/>
              <a:t>The focus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NZ" dirty="0"/>
          </a:p>
          <a:p>
            <a:endParaRPr lang="en-NZ" dirty="0"/>
          </a:p>
          <a:p>
            <a:r>
              <a:rPr lang="en-NZ" dirty="0"/>
              <a:t>To focus on communities in both Aotearoa New Zealand [NZ] and in the Pacific Island Nations. There are diverse communities in Aotearoa NZ; these include Pacific Island  and Māori communities, amongst others - </a:t>
            </a:r>
            <a:r>
              <a:rPr lang="en-GB" dirty="0"/>
              <a:t>diverse in geographical location, cultural context and available resources. </a:t>
            </a:r>
          </a:p>
          <a:p>
            <a:r>
              <a:rPr lang="en-GB" dirty="0"/>
              <a:t>To consider the intersectionality where the third world conditions of many Pacific Island Nations intersect with the rising sea levels due to climate change. </a:t>
            </a:r>
          </a:p>
          <a:p>
            <a:r>
              <a:rPr lang="en-GB" dirty="0"/>
              <a:t>To honour the commitment of the governments of Aotearoa NZ and the Pacific Island Nations to climate change.  Aotearoa NZ has a long-standing responsibility to our Pacific neighbours, through aid programmes, education, and now, e.g., relocating climate change refugees from the Pacific Islands such as Tuvalu (100 balloted places per annum). 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75" y="380973"/>
            <a:ext cx="2493962" cy="24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6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does the project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Through our early childhood networks and communities, we invite individuals and groups to participate</a:t>
            </a:r>
          </a:p>
          <a:p>
            <a:r>
              <a:rPr lang="en-NZ" dirty="0"/>
              <a:t>Participants can read short articles before the meeting or the articles may be read aloud at group meetings. </a:t>
            </a:r>
          </a:p>
          <a:p>
            <a:r>
              <a:rPr lang="en-NZ" dirty="0"/>
              <a:t>Two or three readings to be selected from </a:t>
            </a:r>
            <a:r>
              <a:rPr lang="en-NZ" i="1" dirty="0"/>
              <a:t>Early Childhood Matters </a:t>
            </a:r>
            <a:r>
              <a:rPr lang="en-NZ" dirty="0"/>
              <a:t>2021.</a:t>
            </a:r>
          </a:p>
          <a:p>
            <a:r>
              <a:rPr lang="en-NZ" dirty="0"/>
              <a:t>Participants read and discuss, using a template as a guide to focus discussion.</a:t>
            </a:r>
          </a:p>
          <a:p>
            <a:r>
              <a:rPr lang="en-NZ" dirty="0"/>
              <a:t>Funding is available to support the management of the project, </a:t>
            </a:r>
          </a:p>
          <a:p>
            <a:pPr marL="45720" indent="0">
              <a:buNone/>
            </a:pPr>
            <a:r>
              <a:rPr lang="en-NZ" dirty="0"/>
              <a:t>   &amp; disseminate the materials.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27" y="4487441"/>
            <a:ext cx="3121152" cy="20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Guiding the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2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Examples of discussion starter questions:</a:t>
            </a:r>
          </a:p>
          <a:p>
            <a:r>
              <a:rPr lang="en-NZ" dirty="0"/>
              <a:t>How has the reading impacted on my thinking?</a:t>
            </a:r>
          </a:p>
          <a:p>
            <a:r>
              <a:rPr lang="en-AU" dirty="0"/>
              <a:t>How are children in our local community  and culture impacted by climate change?</a:t>
            </a:r>
          </a:p>
          <a:p>
            <a:r>
              <a:rPr lang="en-US" dirty="0"/>
              <a:t>In my/our work with young children, what will I/we do differently, now that I/we have this new knowledge and understanding?</a:t>
            </a:r>
            <a:endParaRPr lang="en-AU" dirty="0"/>
          </a:p>
          <a:p>
            <a:r>
              <a:rPr lang="en-US" dirty="0"/>
              <a:t>As early childhood leaders or teachers who are part of a community, how can I/we:</a:t>
            </a:r>
            <a:endParaRPr lang="en-NZ" dirty="0"/>
          </a:p>
          <a:p>
            <a:pPr lvl="1"/>
            <a:r>
              <a:rPr lang="en-US" dirty="0"/>
              <a:t>Promote ecological resilience  </a:t>
            </a:r>
            <a:endParaRPr lang="en-NZ" dirty="0"/>
          </a:p>
          <a:p>
            <a:pPr lvl="1"/>
            <a:r>
              <a:rPr lang="en-US" dirty="0"/>
              <a:t>Improve wellbeing 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27" y="4517343"/>
            <a:ext cx="4969163" cy="20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4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NZ" b="1" dirty="0"/>
              <a:t>Articles selected:</a:t>
            </a:r>
            <a:endParaRPr lang="en-NZ" dirty="0"/>
          </a:p>
          <a:p>
            <a:pPr lvl="0"/>
            <a:r>
              <a:rPr lang="en-NZ" dirty="0"/>
              <a:t>Helen Clark. Governments of the world must prioritise children, amid climate change. </a:t>
            </a:r>
          </a:p>
          <a:p>
            <a:pPr lvl="0"/>
            <a:r>
              <a:rPr lang="en-NZ" dirty="0"/>
              <a:t>Kelly Ann Naylor. Climate change – induced water insecurity endangers children.</a:t>
            </a:r>
          </a:p>
          <a:p>
            <a:pPr lvl="0"/>
            <a:r>
              <a:rPr lang="en-NZ" dirty="0"/>
              <a:t>Richard </a:t>
            </a:r>
            <a:r>
              <a:rPr lang="en-NZ" dirty="0" err="1"/>
              <a:t>Louv</a:t>
            </a:r>
            <a:r>
              <a:rPr lang="en-NZ" dirty="0"/>
              <a:t>. There are huge risks in raising children under what amounts to house arrest.</a:t>
            </a:r>
          </a:p>
          <a:p>
            <a:pPr lvl="0"/>
            <a:r>
              <a:rPr lang="en-NZ" dirty="0" err="1"/>
              <a:t>Jantirar</a:t>
            </a:r>
            <a:r>
              <a:rPr lang="en-NZ" dirty="0"/>
              <a:t> </a:t>
            </a:r>
            <a:r>
              <a:rPr lang="en-NZ" dirty="0" err="1"/>
              <a:t>Abay</a:t>
            </a:r>
            <a:r>
              <a:rPr lang="en-NZ" dirty="0"/>
              <a:t>. In Addis Ababa learning through outdoor play.</a:t>
            </a:r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003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Collating Responses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Groups and individuals send their discussion notes back to OMEP Aotearoa National Exec: </a:t>
            </a:r>
            <a:r>
              <a:rPr lang="en-NZ" dirty="0" err="1"/>
              <a:t>omepaotearoa@gmail.com</a:t>
            </a:r>
            <a:endParaRPr lang="en-NZ" dirty="0"/>
          </a:p>
          <a:p>
            <a:r>
              <a:rPr lang="en-NZ" dirty="0"/>
              <a:t> We will gather the completed templates and work collaboratively to collate the responses and complete an evaluation report for ARNEC &amp; </a:t>
            </a:r>
            <a:r>
              <a:rPr lang="en-NZ" dirty="0" err="1"/>
              <a:t>BvL</a:t>
            </a:r>
            <a:r>
              <a:rPr lang="en-NZ" dirty="0"/>
              <a:t> 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47" y="42292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2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54" y="609600"/>
            <a:ext cx="8466211" cy="5646897"/>
          </a:xfrm>
        </p:spPr>
      </p:pic>
    </p:spTree>
    <p:extLst>
      <p:ext uri="{BB962C8B-B14F-4D97-AF65-F5344CB8AC3E}">
        <p14:creationId xmlns:p14="http://schemas.microsoft.com/office/powerpoint/2010/main" val="208320638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3127</TotalTime>
  <Words>665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Corbel</vt:lpstr>
      <vt:lpstr>Basis</vt:lpstr>
      <vt:lpstr>Mitigation of Climate Change as a Child's Right</vt:lpstr>
      <vt:lpstr>PowerPoint Presentation</vt:lpstr>
      <vt:lpstr>Bernard van Leer Foundation &amp; ARNEC </vt:lpstr>
      <vt:lpstr>The focus of the Project</vt:lpstr>
      <vt:lpstr>What does the project involve?</vt:lpstr>
      <vt:lpstr>Guiding the reading</vt:lpstr>
      <vt:lpstr>The Readings</vt:lpstr>
      <vt:lpstr>Collating Responses</vt:lpstr>
      <vt:lpstr>PowerPoint Presentation</vt:lpstr>
      <vt:lpstr>Our climate change future</vt:lpstr>
      <vt:lpstr>PowerPoint Presentation</vt:lpstr>
    </vt:vector>
  </TitlesOfParts>
  <Company>University of Canterbury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young children. Issues, solutions &amp; actions</dc:title>
  <dc:creator>Glynne Mackey</dc:creator>
  <cp:lastModifiedBy>Glynne Mackey</cp:lastModifiedBy>
  <cp:revision>25</cp:revision>
  <dcterms:created xsi:type="dcterms:W3CDTF">2022-06-27T03:20:44Z</dcterms:created>
  <dcterms:modified xsi:type="dcterms:W3CDTF">2022-07-01T00:39:11Z</dcterms:modified>
</cp:coreProperties>
</file>